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11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2/24/2013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scipy.org/Numpy_Example_List_With_Doc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NumPy</a:t>
            </a:r>
            <a:r>
              <a:rPr lang="en-US" dirty="0"/>
              <a:t> </a:t>
            </a:r>
            <a:r>
              <a:rPr lang="en-US" dirty="0" smtClean="0"/>
              <a:t>(numpy.org)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Package </a:t>
            </a:r>
            <a:r>
              <a:rPr lang="en-US" dirty="0"/>
              <a:t>for scientific computing with </a:t>
            </a:r>
            <a:r>
              <a:rPr lang="en-US" dirty="0" smtClean="0"/>
              <a:t>Python</a:t>
            </a:r>
          </a:p>
          <a:p>
            <a:r>
              <a:rPr lang="en-US" dirty="0" err="1" smtClean="0"/>
              <a:t>Matlab</a:t>
            </a:r>
            <a:r>
              <a:rPr lang="en-US" dirty="0" smtClean="0"/>
              <a:t> </a:t>
            </a:r>
            <a:r>
              <a:rPr lang="en-US" dirty="0"/>
              <a:t>programming in Python</a:t>
            </a:r>
          </a:p>
          <a:p>
            <a:r>
              <a:rPr lang="en-US" dirty="0" smtClean="0"/>
              <a:t>“</a:t>
            </a:r>
            <a:r>
              <a:rPr lang="en-US" dirty="0" err="1" smtClean="0"/>
              <a:t>NumPy</a:t>
            </a:r>
            <a:r>
              <a:rPr lang="en-US" dirty="0" smtClean="0"/>
              <a:t> is </a:t>
            </a:r>
            <a:r>
              <a:rPr lang="en-US" dirty="0"/>
              <a:t>a language extension that defines the numerical array and matrix type and basic operations on </a:t>
            </a:r>
            <a:r>
              <a:rPr lang="en-US" dirty="0" smtClean="0"/>
              <a:t>them” </a:t>
            </a:r>
          </a:p>
          <a:p>
            <a:pPr lvl="1"/>
            <a:r>
              <a:rPr lang="en-US" dirty="0" smtClean="0"/>
              <a:t>So, operations </a:t>
            </a:r>
            <a:r>
              <a:rPr lang="en-US" dirty="0"/>
              <a:t>on arrays and matrices </a:t>
            </a:r>
            <a:r>
              <a:rPr lang="en-US" dirty="0" smtClean="0"/>
              <a:t>might run </a:t>
            </a:r>
            <a:r>
              <a:rPr lang="en-US" dirty="0"/>
              <a:t>almost as </a:t>
            </a:r>
            <a:r>
              <a:rPr lang="en-US" dirty="0" smtClean="0"/>
              <a:t>fast as in C</a:t>
            </a:r>
          </a:p>
          <a:p>
            <a:pPr lvl="1"/>
            <a:r>
              <a:rPr lang="en-US" dirty="0" err="1"/>
              <a:t>NDArray</a:t>
            </a:r>
            <a:r>
              <a:rPr lang="en-US" dirty="0"/>
              <a:t> class</a:t>
            </a:r>
            <a:endParaRPr lang="en-US" dirty="0" smtClean="0"/>
          </a:p>
          <a:p>
            <a:pPr lvl="2"/>
            <a:r>
              <a:rPr lang="en-US" dirty="0" smtClean="0"/>
              <a:t>Data </a:t>
            </a:r>
            <a:r>
              <a:rPr lang="en-US" dirty="0" err="1" smtClean="0"/>
              <a:t>strucure</a:t>
            </a:r>
            <a:r>
              <a:rPr lang="en-US" dirty="0" smtClean="0"/>
              <a:t>: multi-</a:t>
            </a:r>
            <a:r>
              <a:rPr lang="en-US" dirty="0" err="1" smtClean="0"/>
              <a:t>dimentional</a:t>
            </a:r>
            <a:r>
              <a:rPr lang="en-US" dirty="0" smtClean="0"/>
              <a:t> </a:t>
            </a:r>
            <a:r>
              <a:rPr lang="en-US" dirty="0"/>
              <a:t>array object</a:t>
            </a:r>
          </a:p>
          <a:p>
            <a:pPr lvl="1"/>
            <a:r>
              <a:rPr lang="en-US" dirty="0" err="1"/>
              <a:t>UFunc</a:t>
            </a:r>
            <a:r>
              <a:rPr lang="en-US" dirty="0"/>
              <a:t> </a:t>
            </a:r>
            <a:r>
              <a:rPr lang="en-US" dirty="0" smtClean="0"/>
              <a:t>(Universal Functions)</a:t>
            </a:r>
          </a:p>
          <a:p>
            <a:pPr lvl="2"/>
            <a:r>
              <a:rPr lang="en-US" dirty="0" smtClean="0"/>
              <a:t>Fast array math operations</a:t>
            </a:r>
          </a:p>
          <a:p>
            <a:pPr lvl="2"/>
            <a:r>
              <a:rPr lang="en-US" dirty="0"/>
              <a:t>Add, ceil, floor, round, </a:t>
            </a:r>
            <a:r>
              <a:rPr lang="en-US" dirty="0" err="1"/>
              <a:t>std</a:t>
            </a:r>
            <a:r>
              <a:rPr lang="en-US" dirty="0"/>
              <a:t>, mean, median, </a:t>
            </a:r>
            <a:r>
              <a:rPr lang="en-US" dirty="0" err="1"/>
              <a:t>var</a:t>
            </a:r>
            <a:r>
              <a:rPr lang="en-US" dirty="0"/>
              <a:t>, maximum, minimum, transpose, sum, </a:t>
            </a:r>
            <a:r>
              <a:rPr lang="en-US" dirty="0" err="1"/>
              <a:t>corrcoef</a:t>
            </a:r>
            <a:r>
              <a:rPr lang="en-US" dirty="0"/>
              <a:t>, </a:t>
            </a:r>
            <a:r>
              <a:rPr lang="en-US" dirty="0" err="1"/>
              <a:t>cov</a:t>
            </a:r>
            <a:r>
              <a:rPr lang="en-US" dirty="0"/>
              <a:t>, cross, diff, </a:t>
            </a:r>
            <a:r>
              <a:rPr lang="en-US" dirty="0" err="1"/>
              <a:t>cumsum</a:t>
            </a:r>
            <a:r>
              <a:rPr lang="en-US" dirty="0"/>
              <a:t>, sort, sort, ... Fast array math operations, cine, </a:t>
            </a:r>
            <a:r>
              <a:rPr lang="en-US" dirty="0" smtClean="0"/>
              <a:t>cosine, …</a:t>
            </a:r>
          </a:p>
          <a:p>
            <a:r>
              <a:rPr lang="en-US" dirty="0">
                <a:hlinkClick r:id="rId2"/>
              </a:rPr>
              <a:t>http://www.scipy.org/NumPy_for_Matlab_Users</a:t>
            </a:r>
            <a:endParaRPr lang="en-US" dirty="0" smtClean="0">
              <a:hlinkClick r:id="rId2"/>
            </a:endParaRPr>
          </a:p>
          <a:p>
            <a:r>
              <a:rPr lang="en-US" dirty="0" smtClean="0">
                <a:hlinkClick r:id="rId2"/>
              </a:rPr>
              <a:t>http</a:t>
            </a:r>
            <a:r>
              <a:rPr lang="en-US" dirty="0">
                <a:hlinkClick r:id="rId2"/>
              </a:rPr>
              <a:t>://</a:t>
            </a:r>
            <a:r>
              <a:rPr lang="en-US" dirty="0" smtClean="0">
                <a:hlinkClick r:id="rId2"/>
              </a:rPr>
              <a:t>scipy.org/Numpy_Example_List_With_Doc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98067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121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NumPy (numpy.org)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Wagner Ourique De Morais [wagdem]</dc:creator>
  <cp:lastModifiedBy>Wagner Ourique De Morais [wagdem]</cp:lastModifiedBy>
  <cp:revision>6</cp:revision>
  <dcterms:created xsi:type="dcterms:W3CDTF">2006-08-16T00:00:00Z</dcterms:created>
  <dcterms:modified xsi:type="dcterms:W3CDTF">2013-02-24T13:19:11Z</dcterms:modified>
</cp:coreProperties>
</file>

<file path=docProps/thumbnail.jpeg>
</file>